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1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72424-92EC-6F42-8AEB-875A2AD75953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EDA1-D81F-4944-8A56-DEF3E442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EDA1-D81F-4944-8A56-DEF3E4423C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5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EDA1-D81F-4944-8A56-DEF3E4423C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9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124C-4FFA-B940-94B9-1F461F0D4276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220A4-3F7C-254D-A902-63FC9180E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2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81FB-63F2-1C45-B0D0-43FDE60E5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332" y="2653046"/>
            <a:ext cx="9144000" cy="132055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78BDC-D2A7-4F46-A4FC-1306C0DD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332" y="443026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Kyle Breda</a:t>
            </a:r>
          </a:p>
          <a:p>
            <a:r>
              <a:rPr lang="en-US" dirty="0"/>
              <a:t>Eduardo Calles</a:t>
            </a:r>
          </a:p>
          <a:p>
            <a:r>
              <a:rPr lang="en-US" dirty="0"/>
              <a:t>Anand Krishnan</a:t>
            </a:r>
          </a:p>
          <a:p>
            <a:r>
              <a:rPr lang="en-US" dirty="0"/>
              <a:t>Sarah Rupprecht</a:t>
            </a:r>
          </a:p>
          <a:p>
            <a:endParaRPr lang="en-US" dirty="0"/>
          </a:p>
        </p:txBody>
      </p:sp>
      <p:pic>
        <p:nvPicPr>
          <p:cNvPr id="1026" name="Picture 2" descr="How to Improve Your Investment Portfolio">
            <a:extLst>
              <a:ext uri="{FF2B5EF4-FFF2-40B4-BE49-F238E27FC236}">
                <a16:creationId xmlns:a16="http://schemas.microsoft.com/office/drawing/2014/main" id="{6FBBE9C5-4A61-6340-BBEB-612EC21E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47" y="438150"/>
            <a:ext cx="3505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0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37CB-306C-9D45-B10F-024B88F0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0D730A-7D50-324D-809F-C36F3631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582" y="365125"/>
            <a:ext cx="11218835" cy="5261547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C4641332-7C40-0B47-A5A0-D4FFE12540D3}"/>
              </a:ext>
            </a:extLst>
          </p:cNvPr>
          <p:cNvSpPr/>
          <p:nvPr/>
        </p:nvSpPr>
        <p:spPr>
          <a:xfrm>
            <a:off x="8259580" y="481832"/>
            <a:ext cx="209863" cy="1092148"/>
          </a:xfrm>
          <a:prstGeom prst="downArrow">
            <a:avLst>
              <a:gd name="adj1" fmla="val 5769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5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CB1C-E776-5641-8B79-4ECF8664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Future Outlook</a:t>
            </a:r>
          </a:p>
        </p:txBody>
      </p:sp>
      <p:pic>
        <p:nvPicPr>
          <p:cNvPr id="1026" name="Picture 2" descr="Future Outlook | Excellencetech">
            <a:extLst>
              <a:ext uri="{FF2B5EF4-FFF2-40B4-BE49-F238E27FC236}">
                <a16:creationId xmlns:a16="http://schemas.microsoft.com/office/drawing/2014/main" id="{BB413ADF-B9DC-9443-8E7A-0C7481234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43" y="1606774"/>
            <a:ext cx="4370257" cy="471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61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EB74-8735-8F44-B226-6351D79A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7 Questions to Address That Will Up Your Customer Loyalty Game | ITA Group">
            <a:extLst>
              <a:ext uri="{FF2B5EF4-FFF2-40B4-BE49-F238E27FC236}">
                <a16:creationId xmlns:a16="http://schemas.microsoft.com/office/drawing/2014/main" id="{590D821B-85CB-4E47-A49C-2E1636118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30" y="1389358"/>
            <a:ext cx="7368239" cy="454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2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sney - YouTube">
            <a:extLst>
              <a:ext uri="{FF2B5EF4-FFF2-40B4-BE49-F238E27FC236}">
                <a16:creationId xmlns:a16="http://schemas.microsoft.com/office/drawing/2014/main" id="{2F85B657-C806-F64B-A4C3-DF513CDF60F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3324056"/>
            <a:ext cx="2229609" cy="22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SLA Stock Price — Tesla Chart — TradingView">
            <a:extLst>
              <a:ext uri="{FF2B5EF4-FFF2-40B4-BE49-F238E27FC236}">
                <a16:creationId xmlns:a16="http://schemas.microsoft.com/office/drawing/2014/main" id="{A238A1F7-B982-7A4F-B20B-0C585B72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19" y="3213623"/>
            <a:ext cx="2450474" cy="24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baba Group Logo">
            <a:extLst>
              <a:ext uri="{FF2B5EF4-FFF2-40B4-BE49-F238E27FC236}">
                <a16:creationId xmlns:a16="http://schemas.microsoft.com/office/drawing/2014/main" id="{D40F15EA-310E-E848-83AC-1B7D6361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84" y="669305"/>
            <a:ext cx="4117270" cy="18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&amp;amp;P Logo Vector (.AI) Free Download">
            <a:extLst>
              <a:ext uri="{FF2B5EF4-FFF2-40B4-BE49-F238E27FC236}">
                <a16:creationId xmlns:a16="http://schemas.microsoft.com/office/drawing/2014/main" id="{701F95EF-8041-DE41-8FA4-F6FF4E73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6" y="1973184"/>
            <a:ext cx="2701743" cy="27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74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1169E-E8A3-AC46-93BC-9730719C9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17" y="595767"/>
            <a:ext cx="11122702" cy="571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4F9F-BE6E-DC47-8555-D20FEE91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5BA26-0B4C-8044-904C-1B760BEC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123" y="480709"/>
            <a:ext cx="10933753" cy="54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9E1-561D-C742-9559-FF75DE0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57880-AA3B-7D4B-869A-6AEDDB2F9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17" y="365125"/>
            <a:ext cx="11001366" cy="57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FC918-049A-6740-A140-DAFE1EFA5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4" y="303415"/>
            <a:ext cx="8769246" cy="60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DD848-821D-064F-B509-6E11FB1EE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2915" y="471427"/>
            <a:ext cx="8680554" cy="60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AAE6-E111-7849-B555-BE04B1E8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MC: </a:t>
            </a:r>
            <a:r>
              <a:rPr lang="en-US" sz="3200" dirty="0"/>
              <a:t>Initial Investment of $10,000 over the next year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2F402-5F3C-674D-8837-30C193D20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036982"/>
              </p:ext>
            </p:extLst>
          </p:nvPr>
        </p:nvGraphicFramePr>
        <p:xfrm>
          <a:off x="1484027" y="1690688"/>
          <a:ext cx="7555041" cy="299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112">
                  <a:extLst>
                    <a:ext uri="{9D8B030D-6E8A-4147-A177-3AD203B41FA5}">
                      <a16:colId xmlns:a16="http://schemas.microsoft.com/office/drawing/2014/main" val="3735203589"/>
                    </a:ext>
                  </a:extLst>
                </a:gridCol>
                <a:gridCol w="2001167">
                  <a:extLst>
                    <a:ext uri="{9D8B030D-6E8A-4147-A177-3AD203B41FA5}">
                      <a16:colId xmlns:a16="http://schemas.microsoft.com/office/drawing/2014/main" val="801157301"/>
                    </a:ext>
                  </a:extLst>
                </a:gridCol>
                <a:gridCol w="1787762">
                  <a:extLst>
                    <a:ext uri="{9D8B030D-6E8A-4147-A177-3AD203B41FA5}">
                      <a16:colId xmlns:a16="http://schemas.microsoft.com/office/drawing/2014/main" val="1281909004"/>
                    </a:ext>
                  </a:extLst>
                </a:gridCol>
              </a:tblGrid>
              <a:tr h="355287">
                <a:tc>
                  <a:txBody>
                    <a:bodyPr/>
                    <a:lstStyle/>
                    <a:p>
                      <a:r>
                        <a:rPr lang="en-US" dirty="0"/>
                        <a:t>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214666"/>
                  </a:ext>
                </a:extLst>
              </a:tr>
              <a:tr h="594087">
                <a:tc>
                  <a:txBody>
                    <a:bodyPr/>
                    <a:lstStyle/>
                    <a:p>
                      <a:r>
                        <a:rPr lang="en-US" dirty="0"/>
                        <a:t>SPY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$4,758.51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$69,339.08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02710"/>
                  </a:ext>
                </a:extLst>
              </a:tr>
              <a:tr h="594087">
                <a:tc>
                  <a:txBody>
                    <a:bodyPr/>
                    <a:lstStyle/>
                    <a:p>
                      <a:r>
                        <a:rPr lang="en-US" dirty="0"/>
                        <a:t>BABA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$3,776.86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$96,441.37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17832"/>
                  </a:ext>
                </a:extLst>
              </a:tr>
              <a:tr h="594087">
                <a:tc>
                  <a:txBody>
                    <a:bodyPr/>
                    <a:lstStyle/>
                    <a:p>
                      <a:r>
                        <a:rPr lang="en-US" dirty="0"/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$7,703.55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$51,250.86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389"/>
                  </a:ext>
                </a:extLst>
              </a:tr>
              <a:tr h="848695">
                <a:tc>
                  <a:txBody>
                    <a:bodyPr/>
                    <a:lstStyle/>
                    <a:p>
                      <a:r>
                        <a:rPr lang="en-US" dirty="0"/>
                        <a:t>TSLA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$1,214.95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$75,128.56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2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62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6D38DD-A3B8-5C4C-B4C5-70B2C63A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62" y="964731"/>
            <a:ext cx="10911875" cy="5322524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406D2D0D-959C-EF47-902E-C7A12F3B5D1A}"/>
              </a:ext>
            </a:extLst>
          </p:cNvPr>
          <p:cNvSpPr/>
          <p:nvPr/>
        </p:nvSpPr>
        <p:spPr>
          <a:xfrm>
            <a:off x="8369508" y="1909632"/>
            <a:ext cx="434714" cy="1519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71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</TotalTime>
  <Words>53</Words>
  <Application>Microsoft Macintosh PowerPoint</Application>
  <PresentationFormat>Widescreen</PresentationFormat>
  <Paragraphs>25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Stock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MC: Initial Investment of $10,000 over the next year</vt:lpstr>
      <vt:lpstr>PowerPoint Presentation</vt:lpstr>
      <vt:lpstr>PowerPoint Presentation</vt:lpstr>
      <vt:lpstr>Discussion &amp; Future Outlook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Analysis</dc:title>
  <dc:creator>Z S</dc:creator>
  <cp:lastModifiedBy>Z S</cp:lastModifiedBy>
  <cp:revision>18</cp:revision>
  <dcterms:created xsi:type="dcterms:W3CDTF">2021-06-08T01:56:46Z</dcterms:created>
  <dcterms:modified xsi:type="dcterms:W3CDTF">2021-06-10T01:01:48Z</dcterms:modified>
</cp:coreProperties>
</file>